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8" r:id="rId3"/>
    <p:sldId id="257" r:id="rId4"/>
    <p:sldId id="259" r:id="rId5"/>
    <p:sldId id="260" r:id="rId6"/>
    <p:sldId id="263" r:id="rId7"/>
    <p:sldId id="262" r:id="rId8"/>
    <p:sldId id="261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7" d="100"/>
          <a:sy n="47" d="100"/>
        </p:scale>
        <p:origin x="-114" y="-11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0A0ED0E-F6DC-408F-9E68-2E408CA287FF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BA4A450-021A-4C81-83DA-2AB3EE8502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0A0ED0E-F6DC-408F-9E68-2E408CA287FF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A4A450-021A-4C81-83DA-2AB3EE8502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0A0ED0E-F6DC-408F-9E68-2E408CA287FF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A4A450-021A-4C81-83DA-2AB3EE8502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0A0ED0E-F6DC-408F-9E68-2E408CA287FF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A4A450-021A-4C81-83DA-2AB3EE850245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0A0ED0E-F6DC-408F-9E68-2E408CA287FF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A4A450-021A-4C81-83DA-2AB3EE850245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0A0ED0E-F6DC-408F-9E68-2E408CA287FF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A4A450-021A-4C81-83DA-2AB3EE85024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0A0ED0E-F6DC-408F-9E68-2E408CA287FF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A4A450-021A-4C81-83DA-2AB3EE850245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0A0ED0E-F6DC-408F-9E68-2E408CA287FF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A4A450-021A-4C81-83DA-2AB3EE850245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0A0ED0E-F6DC-408F-9E68-2E408CA287FF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A4A450-021A-4C81-83DA-2AB3EE8502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60A0ED0E-F6DC-408F-9E68-2E408CA287FF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A4A450-021A-4C81-83DA-2AB3EE850245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0A0ED0E-F6DC-408F-9E68-2E408CA287FF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BA4A450-021A-4C81-83DA-2AB3EE850245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60A0ED0E-F6DC-408F-9E68-2E408CA287FF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BA4A450-021A-4C81-83DA-2AB3EE85024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Сеть интернет и другое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Автор – </a:t>
            </a:r>
            <a:r>
              <a:rPr lang="ru-RU" dirty="0" err="1" smtClean="0"/>
              <a:t>Данильчев</a:t>
            </a:r>
            <a:r>
              <a:rPr lang="ru-RU" dirty="0" smtClean="0"/>
              <a:t> Никита 10а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Простая архитектура </a:t>
            </a:r>
            <a:r>
              <a:rPr lang="ru-RU" dirty="0" err="1" smtClean="0"/>
              <a:t>одноранговой</a:t>
            </a:r>
            <a:r>
              <a:rPr lang="ru-RU" dirty="0" smtClean="0"/>
              <a:t> сети</a:t>
            </a:r>
          </a:p>
          <a:p>
            <a:r>
              <a:rPr lang="ru-RU" dirty="0" smtClean="0"/>
              <a:t>Особенности: каждый и клиент и сервер, децентрализация, дешевизна</a:t>
            </a:r>
          </a:p>
          <a:p>
            <a:pPr>
              <a:buNone/>
            </a:pPr>
            <a:r>
              <a:rPr lang="ru-RU" dirty="0" smtClean="0"/>
              <a:t>Проблемы:</a:t>
            </a:r>
          </a:p>
          <a:p>
            <a:pPr marL="624078" indent="-514350">
              <a:buFont typeface="+mj-lt"/>
              <a:buAutoNum type="arabicPeriod"/>
            </a:pPr>
            <a:r>
              <a:rPr lang="ru-RU" dirty="0" smtClean="0"/>
              <a:t>Требования к оборудованию</a:t>
            </a:r>
          </a:p>
          <a:p>
            <a:pPr marL="624078" indent="-514350">
              <a:buFont typeface="+mj-lt"/>
              <a:buAutoNum type="arabicPeriod"/>
            </a:pPr>
            <a:r>
              <a:rPr lang="ru-RU" dirty="0" smtClean="0"/>
              <a:t>Усложнение взаимодействия множества клиентов</a:t>
            </a:r>
          </a:p>
          <a:p>
            <a:pPr marL="624078" indent="-514350">
              <a:buFont typeface="+mj-lt"/>
              <a:buAutoNum type="arabicPeriod"/>
            </a:pPr>
            <a:r>
              <a:rPr lang="ru-RU" dirty="0" smtClean="0"/>
              <a:t>Сложнее отлаживать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n-CL" dirty="0" smtClean="0"/>
              <a:t>P</a:t>
            </a:r>
            <a:r>
              <a:rPr lang="ru-RU" dirty="0" smtClean="0"/>
              <a:t>2p архитектура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14678" y="5572140"/>
            <a:ext cx="1714512" cy="11430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peer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000628" y="4429132"/>
            <a:ext cx="1714512" cy="11430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peer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072330" y="5357826"/>
            <a:ext cx="1714512" cy="11430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peer</a:t>
            </a:r>
            <a:endParaRPr lang="ru-RU" dirty="0"/>
          </a:p>
        </p:txBody>
      </p:sp>
      <p:cxnSp>
        <p:nvCxnSpPr>
          <p:cNvPr id="10" name="Прямая соединительная линия 9"/>
          <p:cNvCxnSpPr>
            <a:endCxn id="4" idx="3"/>
          </p:cNvCxnSpPr>
          <p:nvPr/>
        </p:nvCxnSpPr>
        <p:spPr>
          <a:xfrm rot="10800000" flipV="1">
            <a:off x="4929190" y="6000768"/>
            <a:ext cx="2143140" cy="142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>
            <a:stCxn id="5" idx="1"/>
          </p:cNvCxnSpPr>
          <p:nvPr/>
        </p:nvCxnSpPr>
        <p:spPr>
          <a:xfrm rot="10800000" flipV="1">
            <a:off x="4500562" y="5000636"/>
            <a:ext cx="500066" cy="6429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stCxn id="5" idx="3"/>
          </p:cNvCxnSpPr>
          <p:nvPr/>
        </p:nvCxnSpPr>
        <p:spPr>
          <a:xfrm>
            <a:off x="6715140" y="5000636"/>
            <a:ext cx="1000132" cy="5000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Причины появления: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Низкая мощность клиентов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Упрощение взаимодействие</a:t>
            </a:r>
          </a:p>
          <a:p>
            <a:pPr>
              <a:buNone/>
            </a:pPr>
            <a:r>
              <a:rPr lang="ru-RU" dirty="0" smtClean="0"/>
              <a:t>Плюсы:</a:t>
            </a:r>
          </a:p>
          <a:p>
            <a:pPr marL="624078" indent="-514350">
              <a:buFont typeface="+mj-lt"/>
              <a:buAutoNum type="arabicPeriod"/>
            </a:pPr>
            <a:r>
              <a:rPr lang="ru-RU" dirty="0" smtClean="0"/>
              <a:t>Проще в отладке чем p2p</a:t>
            </a:r>
          </a:p>
          <a:p>
            <a:pPr marL="624078" indent="-514350">
              <a:buFont typeface="+mj-lt"/>
              <a:buAutoNum type="arabicPeriod"/>
            </a:pPr>
            <a:r>
              <a:rPr lang="ru-RU" dirty="0" smtClean="0"/>
              <a:t>Часто быстрее</a:t>
            </a:r>
          </a:p>
          <a:p>
            <a:pPr marL="624078" indent="-514350">
              <a:buNone/>
            </a:pPr>
            <a:r>
              <a:rPr lang="ru-RU" dirty="0" smtClean="0"/>
              <a:t>Минусы:</a:t>
            </a:r>
          </a:p>
          <a:p>
            <a:pPr marL="624078" indent="-514350">
              <a:buFont typeface="+mj-lt"/>
              <a:buAutoNum type="arabicPeriod"/>
            </a:pPr>
            <a:r>
              <a:rPr lang="ru-RU" dirty="0" smtClean="0"/>
              <a:t>Меньшая отказоустойчивость</a:t>
            </a:r>
          </a:p>
          <a:p>
            <a:pPr marL="624078" indent="-514350">
              <a:buFont typeface="+mj-lt"/>
              <a:buAutoNum type="arabicPeriod"/>
            </a:pPr>
            <a:r>
              <a:rPr lang="ru-RU" dirty="0" smtClean="0"/>
              <a:t>Дороже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Клиент-серверная архитектура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858016" y="3214686"/>
            <a:ext cx="1455374" cy="8303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Server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5715008" y="2214554"/>
            <a:ext cx="1214446" cy="7143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Client</a:t>
            </a:r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7072330" y="1643050"/>
            <a:ext cx="1214446" cy="7143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Client</a:t>
            </a:r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5429256" y="3214686"/>
            <a:ext cx="1214446" cy="7143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Client</a:t>
            </a:r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6357950" y="4357694"/>
            <a:ext cx="1214446" cy="7143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Client</a:t>
            </a: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7786710" y="4357694"/>
            <a:ext cx="1214446" cy="7143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Client</a:t>
            </a:r>
            <a:endParaRPr lang="ru-RU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6200000" flipH="1">
            <a:off x="6607983" y="2750339"/>
            <a:ext cx="714380" cy="6429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7108049" y="2750339"/>
            <a:ext cx="1285884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6500826" y="3643314"/>
            <a:ext cx="7143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5400000" flipH="1" flipV="1">
            <a:off x="6822297" y="3964785"/>
            <a:ext cx="857256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16200000" flipV="1">
            <a:off x="7786710" y="4000504"/>
            <a:ext cx="714380" cy="2857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Маршрутизация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2285992"/>
            <a:ext cx="785818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3429000"/>
            <a:ext cx="785818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785918" y="2285992"/>
            <a:ext cx="785818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785918" y="3429000"/>
            <a:ext cx="785818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857488" y="2285992"/>
            <a:ext cx="785818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857488" y="3429000"/>
            <a:ext cx="785818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1214414" y="2643182"/>
            <a:ext cx="10001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571472" y="3214686"/>
            <a:ext cx="114300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5400000">
            <a:off x="2750331" y="3178967"/>
            <a:ext cx="107157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2214546" y="3786190"/>
            <a:ext cx="10001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10800000">
            <a:off x="1071538" y="3786190"/>
            <a:ext cx="92869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rot="16200000" flipH="1">
            <a:off x="2357422" y="2857496"/>
            <a:ext cx="857256" cy="8572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429124" y="1714488"/>
            <a:ext cx="41168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Маршрутизация – процесс выбора</a:t>
            </a:r>
          </a:p>
          <a:p>
            <a:r>
              <a:rPr lang="ru-RU" dirty="0" smtClean="0"/>
              <a:t>Оптимального маршрута для пакета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286248" y="3000372"/>
            <a:ext cx="372730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Основные виды: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Статическая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OSPF – </a:t>
            </a:r>
            <a:r>
              <a:rPr lang="ru-RU" dirty="0" err="1" smtClean="0"/>
              <a:t>Open</a:t>
            </a:r>
            <a:r>
              <a:rPr lang="ru-RU" dirty="0" smtClean="0"/>
              <a:t> </a:t>
            </a:r>
            <a:r>
              <a:rPr lang="ru-RU" dirty="0" err="1" smtClean="0"/>
              <a:t>Shortest</a:t>
            </a:r>
            <a:r>
              <a:rPr lang="ru-RU" dirty="0" smtClean="0"/>
              <a:t> </a:t>
            </a:r>
            <a:r>
              <a:rPr lang="ru-RU" dirty="0" err="1" smtClean="0"/>
              <a:t>Path</a:t>
            </a:r>
            <a:r>
              <a:rPr lang="ru-RU" dirty="0" smtClean="0"/>
              <a:t> </a:t>
            </a:r>
            <a:r>
              <a:rPr lang="ru-RU" dirty="0" err="1" smtClean="0"/>
              <a:t>First</a:t>
            </a:r>
            <a:endParaRPr lang="ru-RU" dirty="0" smtClean="0"/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BGP - </a:t>
            </a:r>
            <a:r>
              <a:rPr lang="arn-CL" dirty="0" smtClean="0"/>
              <a:t>Border Gateway Protocol 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Рождение – 7 апреля 1994 (регистрация первого .</a:t>
            </a:r>
            <a:r>
              <a:rPr lang="ru-RU" dirty="0" err="1" smtClean="0"/>
              <a:t>ru</a:t>
            </a:r>
            <a:r>
              <a:rPr lang="ru-RU" dirty="0" smtClean="0"/>
              <a:t> домена)</a:t>
            </a:r>
          </a:p>
          <a:p>
            <a:r>
              <a:rPr lang="ru-RU" dirty="0" smtClean="0"/>
              <a:t>Появление первых провайдеров, открытие первого </a:t>
            </a:r>
            <a:r>
              <a:rPr lang="ru-RU" dirty="0" err="1" smtClean="0"/>
              <a:t>интернет-магазина</a:t>
            </a:r>
            <a:r>
              <a:rPr lang="ru-RU" dirty="0" smtClean="0"/>
              <a:t> </a:t>
            </a:r>
            <a:r>
              <a:rPr lang="ru-RU" dirty="0" smtClean="0"/>
              <a:t>(озон), зарождения </a:t>
            </a:r>
            <a:r>
              <a:rPr lang="ru-RU" dirty="0" err="1" smtClean="0"/>
              <a:t>Яндекса</a:t>
            </a:r>
            <a:r>
              <a:rPr lang="ru-RU" dirty="0" smtClean="0"/>
              <a:t> и </a:t>
            </a:r>
            <a:r>
              <a:rPr lang="ru-RU" dirty="0" err="1" smtClean="0"/>
              <a:t>Рамблера</a:t>
            </a:r>
            <a:endParaRPr lang="ru-RU" dirty="0" smtClean="0"/>
          </a:p>
          <a:p>
            <a:r>
              <a:rPr lang="ru-RU" dirty="0" smtClean="0"/>
              <a:t>Появление первых </a:t>
            </a:r>
            <a:r>
              <a:rPr lang="ru-RU" dirty="0" err="1" smtClean="0"/>
              <a:t>соцсетей</a:t>
            </a:r>
            <a:r>
              <a:rPr lang="ru-RU" dirty="0" smtClean="0"/>
              <a:t> в 2006 (Одноклассники, </a:t>
            </a:r>
            <a:r>
              <a:rPr lang="ru-RU" dirty="0" err="1" smtClean="0"/>
              <a:t>ВКонтакте</a:t>
            </a:r>
            <a:r>
              <a:rPr lang="ru-RU" dirty="0" smtClean="0"/>
              <a:t>)</a:t>
            </a:r>
          </a:p>
          <a:p>
            <a:r>
              <a:rPr lang="ru-RU" dirty="0" smtClean="0"/>
              <a:t>Начало суверенизации (2012, закон «О чёрных списках»</a:t>
            </a:r>
          </a:p>
          <a:p>
            <a:r>
              <a:rPr lang="ru-RU" dirty="0" smtClean="0"/>
              <a:t>Сегодняшние дни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История интернета России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81328"/>
            <a:ext cx="6329378" cy="4525963"/>
          </a:xfrm>
        </p:spPr>
        <p:txBody>
          <a:bodyPr/>
          <a:lstStyle/>
          <a:p>
            <a:r>
              <a:rPr lang="ru-RU" dirty="0" smtClean="0"/>
              <a:t>Принцип матрёшки</a:t>
            </a:r>
          </a:p>
          <a:p>
            <a:r>
              <a:rPr lang="ru-RU" dirty="0" smtClean="0"/>
              <a:t>На каждом уровне есть PDU (протокольный блок данных)</a:t>
            </a:r>
          </a:p>
          <a:p>
            <a:r>
              <a:rPr lang="ru-RU" dirty="0" smtClean="0"/>
              <a:t>Данные идут при приеме снизу вверх, при передаче сверху вниз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Модель сети, модель OSI, практика</a:t>
            </a:r>
            <a:endParaRPr lang="ru-RU" dirty="0"/>
          </a:p>
        </p:txBody>
      </p:sp>
      <p:pic>
        <p:nvPicPr>
          <p:cNvPr id="1026" name="Picture 2" descr="https://upload.wikimedia.org/wikipedia/commons/thumb/8/8d/OSI_Model_v1.svg/langru-250px-OSI_Model_v1.sv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62750" y="1285860"/>
            <a:ext cx="2381250" cy="28003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TCP – </a:t>
            </a:r>
            <a:r>
              <a:rPr lang="ru-RU" dirty="0" err="1" smtClean="0"/>
              <a:t>transmission</a:t>
            </a:r>
            <a:r>
              <a:rPr lang="ru-RU" dirty="0" smtClean="0"/>
              <a:t> </a:t>
            </a:r>
            <a:r>
              <a:rPr lang="ru-RU" dirty="0" err="1" smtClean="0"/>
              <a:t>control</a:t>
            </a:r>
            <a:r>
              <a:rPr lang="ru-RU" dirty="0" smtClean="0"/>
              <a:t> </a:t>
            </a:r>
            <a:r>
              <a:rPr lang="ru-RU" dirty="0" err="1" smtClean="0"/>
              <a:t>protocol</a:t>
            </a:r>
            <a:endParaRPr lang="ru-RU" dirty="0" smtClean="0"/>
          </a:p>
          <a:p>
            <a:r>
              <a:rPr lang="ru-RU" dirty="0" smtClean="0"/>
              <a:t>UDP – </a:t>
            </a:r>
            <a:r>
              <a:rPr lang="ru-RU" dirty="0" err="1" smtClean="0"/>
              <a:t>User</a:t>
            </a:r>
            <a:r>
              <a:rPr lang="ru-RU" dirty="0" smtClean="0"/>
              <a:t> </a:t>
            </a:r>
            <a:r>
              <a:rPr lang="ru-RU" dirty="0" err="1" smtClean="0"/>
              <a:t>datagram</a:t>
            </a:r>
            <a:r>
              <a:rPr lang="ru-RU" dirty="0" smtClean="0"/>
              <a:t> </a:t>
            </a:r>
            <a:r>
              <a:rPr lang="ru-RU" dirty="0" err="1" smtClean="0"/>
              <a:t>protocol</a:t>
            </a:r>
            <a:endParaRPr lang="ru-RU" dirty="0" smtClean="0"/>
          </a:p>
          <a:p>
            <a:r>
              <a:rPr lang="ru-RU" dirty="0" smtClean="0"/>
              <a:t>DNS – </a:t>
            </a:r>
            <a:r>
              <a:rPr lang="ru-RU" dirty="0" err="1" smtClean="0"/>
              <a:t>Domain</a:t>
            </a:r>
            <a:r>
              <a:rPr lang="ru-RU" dirty="0" smtClean="0"/>
              <a:t> </a:t>
            </a:r>
            <a:r>
              <a:rPr lang="ru-RU" dirty="0" err="1" smtClean="0"/>
              <a:t>name</a:t>
            </a:r>
            <a:r>
              <a:rPr lang="ru-RU" dirty="0" smtClean="0"/>
              <a:t> </a:t>
            </a:r>
            <a:r>
              <a:rPr lang="ru-RU" dirty="0" err="1" smtClean="0"/>
              <a:t>service</a:t>
            </a:r>
            <a:endParaRPr lang="ru-RU" dirty="0" smtClean="0"/>
          </a:p>
          <a:p>
            <a:r>
              <a:rPr lang="ru-RU" dirty="0" smtClean="0"/>
              <a:t>IP – </a:t>
            </a:r>
            <a:r>
              <a:rPr lang="ru-RU" dirty="0" err="1" smtClean="0"/>
              <a:t>Internet</a:t>
            </a:r>
            <a:r>
              <a:rPr lang="ru-RU" dirty="0" smtClean="0"/>
              <a:t> </a:t>
            </a:r>
            <a:r>
              <a:rPr lang="ru-RU" dirty="0" err="1" smtClean="0"/>
              <a:t>protocol</a:t>
            </a:r>
            <a:endParaRPr lang="ru-RU" dirty="0" smtClean="0"/>
          </a:p>
          <a:p>
            <a:r>
              <a:rPr lang="ru-RU" dirty="0" smtClean="0"/>
              <a:t>DHCP – </a:t>
            </a:r>
            <a:r>
              <a:rPr lang="ru-RU" dirty="0" err="1" smtClean="0"/>
              <a:t>Dynamic</a:t>
            </a:r>
            <a:r>
              <a:rPr lang="ru-RU" dirty="0" smtClean="0"/>
              <a:t> </a:t>
            </a:r>
            <a:r>
              <a:rPr lang="ru-RU" dirty="0" err="1" smtClean="0"/>
              <a:t>host</a:t>
            </a:r>
            <a:r>
              <a:rPr lang="ru-RU" dirty="0" smtClean="0"/>
              <a:t> </a:t>
            </a:r>
            <a:r>
              <a:rPr lang="ru-RU" dirty="0" err="1" smtClean="0"/>
              <a:t>configuration</a:t>
            </a:r>
            <a:r>
              <a:rPr lang="ru-RU" dirty="0" smtClean="0"/>
              <a:t> </a:t>
            </a:r>
            <a:r>
              <a:rPr lang="ru-RU" dirty="0" err="1" smtClean="0"/>
              <a:t>protocol</a:t>
            </a:r>
            <a:endParaRPr lang="ru-RU" dirty="0" smtClean="0"/>
          </a:p>
          <a:p>
            <a:r>
              <a:rPr lang="ru-RU" dirty="0" smtClean="0"/>
              <a:t>ICMP – </a:t>
            </a:r>
            <a:r>
              <a:rPr lang="ru-RU" dirty="0" err="1" smtClean="0"/>
              <a:t>Internert</a:t>
            </a:r>
            <a:r>
              <a:rPr lang="ru-RU" dirty="0" smtClean="0"/>
              <a:t> </a:t>
            </a:r>
            <a:r>
              <a:rPr lang="ru-RU" dirty="0" err="1" smtClean="0"/>
              <a:t>control</a:t>
            </a:r>
            <a:r>
              <a:rPr lang="ru-RU" dirty="0" smtClean="0"/>
              <a:t> </a:t>
            </a:r>
            <a:r>
              <a:rPr lang="ru-RU" dirty="0" err="1" smtClean="0"/>
              <a:t>managment</a:t>
            </a:r>
            <a:r>
              <a:rPr lang="ru-RU" dirty="0" smtClean="0"/>
              <a:t> </a:t>
            </a:r>
            <a:r>
              <a:rPr lang="ru-RU" dirty="0" err="1" smtClean="0"/>
              <a:t>protocol</a:t>
            </a:r>
            <a:endParaRPr lang="ru-RU" dirty="0" smtClean="0"/>
          </a:p>
          <a:p>
            <a:r>
              <a:rPr lang="ru-RU" dirty="0" err="1" smtClean="0"/>
              <a:t>Ethernet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Протоколы семейства </a:t>
            </a:r>
            <a:r>
              <a:rPr lang="ru-RU" dirty="0" err="1" smtClean="0"/>
              <a:t>tcp</a:t>
            </a:r>
            <a:r>
              <a:rPr lang="ru-RU" dirty="0" smtClean="0"/>
              <a:t>/</a:t>
            </a:r>
            <a:r>
              <a:rPr lang="ru-RU" dirty="0" err="1" smtClean="0"/>
              <a:t>ip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TCP/UDP - передача данных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TCP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ru-RU" dirty="0" smtClean="0"/>
              <a:t>UDP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ru-RU" dirty="0" smtClean="0"/>
              <a:t>Гарантирует доставку данных до прикладного уровня</a:t>
            </a:r>
          </a:p>
          <a:p>
            <a:r>
              <a:rPr lang="ru-RU" dirty="0" smtClean="0"/>
              <a:t>Для установки сессии требуется от 3 пакетов</a:t>
            </a:r>
          </a:p>
          <a:p>
            <a:r>
              <a:rPr lang="ru-RU" dirty="0" smtClean="0"/>
              <a:t>Применятся там где важна целостность</a:t>
            </a:r>
            <a:endParaRPr lang="ru-RU" dirty="0" smtClean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ru-RU" dirty="0" smtClean="0"/>
              <a:t>Требует коррекции ошибок от приложения прикладного уровня</a:t>
            </a:r>
          </a:p>
          <a:p>
            <a:r>
              <a:rPr lang="ru-RU" dirty="0" smtClean="0"/>
              <a:t>Для установки сессии не требуется специальных действий</a:t>
            </a:r>
          </a:p>
          <a:p>
            <a:r>
              <a:rPr lang="ru-RU" dirty="0" smtClean="0"/>
              <a:t>Применяется там где важна скорость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Т. </a:t>
            </a:r>
            <a:r>
              <a:rPr lang="ru-RU" dirty="0" err="1" smtClean="0"/>
              <a:t>Бернес-ли</a:t>
            </a:r>
            <a:r>
              <a:rPr lang="ru-RU" dirty="0" smtClean="0"/>
              <a:t>….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178</TotalTime>
  <Words>259</Words>
  <Application>Microsoft Office PowerPoint</Application>
  <PresentationFormat>Экран (4:3)</PresentationFormat>
  <Paragraphs>63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Открытая</vt:lpstr>
      <vt:lpstr>Сеть интернет и другое</vt:lpstr>
      <vt:lpstr>P2p архитектура</vt:lpstr>
      <vt:lpstr>Клиент-серверная архитектура</vt:lpstr>
      <vt:lpstr>Маршрутизация</vt:lpstr>
      <vt:lpstr>История интернета России</vt:lpstr>
      <vt:lpstr>Модель сети, модель OSI, практика</vt:lpstr>
      <vt:lpstr>Протоколы семейства tcp/ip</vt:lpstr>
      <vt:lpstr>TCP/UDP - передача данных</vt:lpstr>
      <vt:lpstr>Т. Бернес-ли….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Сеть интернет и другое</dc:title>
  <dc:creator>nik</dc:creator>
  <cp:lastModifiedBy>nik</cp:lastModifiedBy>
  <cp:revision>18</cp:revision>
  <dcterms:created xsi:type="dcterms:W3CDTF">2026-03-23T20:44:03Z</dcterms:created>
  <dcterms:modified xsi:type="dcterms:W3CDTF">2026-03-23T23:42:55Z</dcterms:modified>
</cp:coreProperties>
</file>